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1041" autoAdjust="0"/>
  </p:normalViewPr>
  <p:slideViewPr>
    <p:cSldViewPr>
      <p:cViewPr varScale="1">
        <p:scale>
          <a:sx n="45" d="100"/>
          <a:sy n="45" d="100"/>
        </p:scale>
        <p:origin x="2106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21F9-B17A-43F4-9A8E-0F6D4B1934A1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F15BF-5754-49E0-A92F-0688922A148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3974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FF15BF-5754-49E0-A92F-0688922A148D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6917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31-5-2017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5040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itchFamily="34" charset="0"/>
                <a:cs typeface="Arial" pitchFamily="34" charset="0"/>
              </a:rPr>
              <a:t>4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Grondbewerking</a:t>
            </a:r>
            <a:r>
              <a:rPr lang="nl-NL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5656" y="2420888"/>
            <a:ext cx="4175125" cy="554037"/>
          </a:xfrm>
        </p:spPr>
        <p:txBody>
          <a:bodyPr/>
          <a:lstStyle/>
          <a:p>
            <a:pPr eaLnBrk="1" hangingPunct="1"/>
            <a:r>
              <a:rPr lang="nl-NL" altLang="nl-NL" sz="2000" b="0" i="1" dirty="0" smtClean="0"/>
              <a:t>Voedergewassen</a:t>
            </a: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Grondbewerking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Nodig voor:</a:t>
            </a:r>
          </a:p>
          <a:p>
            <a:pPr>
              <a:buFontTx/>
              <a:buChar char="-"/>
            </a:pPr>
            <a:r>
              <a:rPr lang="nl-NL" dirty="0" smtClean="0"/>
              <a:t>Ongestoorde groei</a:t>
            </a:r>
            <a:r>
              <a:rPr lang="nl-NL" dirty="0" smtClean="0">
                <a:sym typeface="Wingdings" panose="05000000000000000000" pitchFamily="2" charset="2"/>
              </a:rPr>
              <a:t> snelle en intensieve doorworteling van bodem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Bodemstructuur behouden</a:t>
            </a:r>
          </a:p>
          <a:p>
            <a:pPr>
              <a:buFontTx/>
              <a:buChar char="-"/>
            </a:pPr>
            <a:r>
              <a:rPr lang="nl-NL" dirty="0" smtClean="0"/>
              <a:t>Hoofdgrondbewerking</a:t>
            </a:r>
          </a:p>
          <a:p>
            <a:pPr>
              <a:buFontTx/>
              <a:buChar char="-"/>
            </a:pPr>
            <a:r>
              <a:rPr lang="nl-NL" dirty="0" smtClean="0"/>
              <a:t>Zaaibedbereiding </a:t>
            </a:r>
          </a:p>
          <a:p>
            <a:pPr>
              <a:buFontTx/>
              <a:buChar char="-"/>
            </a:pPr>
            <a:r>
              <a:rPr lang="nl-NL" dirty="0" smtClean="0"/>
              <a:t>Stoppelbewerking </a:t>
            </a:r>
          </a:p>
          <a:p>
            <a:pPr>
              <a:buFontTx/>
              <a:buChar char="-"/>
            </a:pPr>
            <a:r>
              <a:rPr lang="nl-NL" dirty="0" smtClean="0"/>
              <a:t>Corrigerende grondbewerkingen 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2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40883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Hoofdgrondbewerking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Onderwerken gewasresten en onkruiden</a:t>
            </a:r>
          </a:p>
          <a:p>
            <a:r>
              <a:rPr lang="nl-NL" dirty="0" smtClean="0"/>
              <a:t>Verbetering van afvoer en berging neerslag</a:t>
            </a:r>
          </a:p>
          <a:p>
            <a:r>
              <a:rPr lang="nl-NL" dirty="0" smtClean="0"/>
              <a:t>Wegnemen van opp. verdichtingen tijdens oogst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Zandgrond </a:t>
            </a:r>
            <a:r>
              <a:rPr lang="nl-NL" dirty="0" smtClean="0">
                <a:sym typeface="Wingdings" panose="05000000000000000000" pitchFamily="2" charset="2"/>
              </a:rPr>
              <a:t> voorjaar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Kleigrond  najaar </a:t>
            </a:r>
          </a:p>
          <a:p>
            <a:pPr marL="0" indent="0">
              <a:buNone/>
            </a:pPr>
            <a:endParaRPr lang="nl-NL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Diepere bewerking (&gt; 25cm) kan zorgen voor schrale grond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3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70933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Kerende bewerking </a:t>
            </a:r>
          </a:p>
          <a:p>
            <a:pPr>
              <a:buFontTx/>
              <a:buChar char="-"/>
            </a:pPr>
            <a:r>
              <a:rPr lang="nl-NL" dirty="0" smtClean="0"/>
              <a:t>Ploeg /spitten</a:t>
            </a:r>
          </a:p>
          <a:p>
            <a:pPr>
              <a:buFontTx/>
              <a:buChar char="-"/>
            </a:pPr>
            <a:r>
              <a:rPr lang="nl-NL" dirty="0" smtClean="0"/>
              <a:t>Gewas en onkruidresten worden weggewerkt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Mengende bewerking </a:t>
            </a:r>
          </a:p>
          <a:p>
            <a:pPr>
              <a:buFontTx/>
              <a:buChar char="-"/>
            </a:pPr>
            <a:r>
              <a:rPr lang="nl-NL" dirty="0" smtClean="0"/>
              <a:t>Cultivator </a:t>
            </a:r>
          </a:p>
          <a:p>
            <a:pPr>
              <a:buFontTx/>
              <a:buChar char="-"/>
            </a:pPr>
            <a:r>
              <a:rPr lang="nl-NL" dirty="0" smtClean="0"/>
              <a:t>Verdichtingen bouwvoor losmaken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Cultivator en spitmachine</a:t>
            </a:r>
            <a:r>
              <a:rPr lang="nl-NL" dirty="0" smtClean="0">
                <a:sym typeface="Wingdings" panose="05000000000000000000" pitchFamily="2" charset="2"/>
              </a:rPr>
              <a:t> gewasresten minder weggewerkt en onkruiddruk is hoger </a:t>
            </a:r>
            <a:endParaRPr lang="nl-NL" dirty="0" smtClean="0"/>
          </a:p>
          <a:p>
            <a:pPr>
              <a:buFontTx/>
              <a:buChar char="-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4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207637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Zaaibereiding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Belangrijk </a:t>
            </a:r>
          </a:p>
          <a:p>
            <a:pPr>
              <a:buFontTx/>
              <a:buChar char="-"/>
            </a:pPr>
            <a:r>
              <a:rPr lang="nl-NL" dirty="0" smtClean="0"/>
              <a:t>Grond tot op zaaidiepte los</a:t>
            </a:r>
          </a:p>
          <a:p>
            <a:pPr>
              <a:buFontTx/>
              <a:buChar char="-"/>
            </a:pPr>
            <a:r>
              <a:rPr lang="nl-NL" dirty="0" smtClean="0"/>
              <a:t>Vlakke ligging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Wat wil je bereiken </a:t>
            </a:r>
          </a:p>
          <a:p>
            <a:pPr>
              <a:buFontTx/>
              <a:buChar char="-"/>
            </a:pPr>
            <a:r>
              <a:rPr lang="nl-NL" dirty="0" smtClean="0"/>
              <a:t>Losse boven grond</a:t>
            </a:r>
          </a:p>
          <a:p>
            <a:pPr>
              <a:buFontTx/>
              <a:buChar char="-"/>
            </a:pPr>
            <a:r>
              <a:rPr lang="nl-NL" dirty="0" smtClean="0"/>
              <a:t>Snelle opwarming grond </a:t>
            </a:r>
          </a:p>
          <a:p>
            <a:pPr>
              <a:buFontTx/>
              <a:buChar char="-"/>
            </a:pPr>
            <a:r>
              <a:rPr lang="nl-NL" dirty="0" smtClean="0"/>
              <a:t>Minder vervuiling door oogst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5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524248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Stoppelbewerking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Waarom belangrijk</a:t>
            </a:r>
          </a:p>
          <a:p>
            <a:pPr>
              <a:buFontTx/>
              <a:buChar char="-"/>
            </a:pPr>
            <a:r>
              <a:rPr lang="nl-NL" dirty="0" smtClean="0"/>
              <a:t>Oppervlakte verdichtingen tegengaan</a:t>
            </a:r>
          </a:p>
          <a:p>
            <a:pPr>
              <a:buFontTx/>
              <a:buChar char="-"/>
            </a:pPr>
            <a:r>
              <a:rPr lang="nl-NL" dirty="0" smtClean="0"/>
              <a:t>Afvoer overtollige neerslag </a:t>
            </a:r>
          </a:p>
          <a:p>
            <a:pPr>
              <a:buFontTx/>
              <a:buChar char="-"/>
            </a:pPr>
            <a:r>
              <a:rPr lang="nl-NL" dirty="0" smtClean="0"/>
              <a:t>Bestrijden van overblijvend onkruid</a:t>
            </a:r>
          </a:p>
          <a:p>
            <a:pPr>
              <a:buFontTx/>
              <a:buChar char="-"/>
            </a:pPr>
            <a:r>
              <a:rPr lang="nl-NL" dirty="0" smtClean="0"/>
              <a:t>Vertering van stoppelresten</a:t>
            </a:r>
          </a:p>
          <a:p>
            <a:pPr>
              <a:buFontTx/>
              <a:buChar char="-"/>
            </a:pPr>
            <a:endParaRPr lang="nl-NL" dirty="0"/>
          </a:p>
          <a:p>
            <a:pPr>
              <a:buFontTx/>
              <a:buChar char="-"/>
            </a:pP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Zaaibed klaarleggen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6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236404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Corrigerende grondbewerkingen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Wanneer nodig?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Bewerkingen doen onder droge omstandigheden </a:t>
            </a:r>
          </a:p>
          <a:p>
            <a:pPr>
              <a:buFontTx/>
              <a:buChar char="-"/>
            </a:pPr>
            <a:r>
              <a:rPr lang="nl-NL" dirty="0" smtClean="0"/>
              <a:t>Vaak na maïsoogst </a:t>
            </a:r>
          </a:p>
          <a:p>
            <a:pPr>
              <a:buFontTx/>
              <a:buChar char="-"/>
            </a:pPr>
            <a:r>
              <a:rPr lang="nl-NL" dirty="0" smtClean="0"/>
              <a:t>Niet dieper dan de verdichting is </a:t>
            </a:r>
          </a:p>
          <a:p>
            <a:pPr>
              <a:buFontTx/>
              <a:buChar char="-"/>
            </a:pPr>
            <a:r>
              <a:rPr lang="nl-NL" dirty="0" smtClean="0"/>
              <a:t>Geen schrale grond naar boven halen </a:t>
            </a:r>
          </a:p>
          <a:p>
            <a:pPr>
              <a:buFontTx/>
              <a:buChar char="-"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Hoe verdichting voorkomen?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Ook neerslag heeft invloed </a:t>
            </a: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err="1" smtClean="0">
                <a:sym typeface="Wingdings" panose="05000000000000000000" pitchFamily="2" charset="2"/>
              </a:rPr>
              <a:t>kiemfase</a:t>
            </a:r>
            <a:r>
              <a:rPr lang="nl-NL" dirty="0" smtClean="0">
                <a:sym typeface="Wingdings" panose="05000000000000000000" pitchFamily="2" charset="2"/>
              </a:rPr>
              <a:t> 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7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110123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de vragen </a:t>
            </a:r>
            <a:r>
              <a:rPr lang="nl-NL" smtClean="0"/>
              <a:t>van hoofdstuk 4 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4685C1-B9A1-434D-804B-99FF48D7D7B7}" type="slidenum">
              <a:rPr lang="en-US" altLang="nl-NL" smtClean="0"/>
              <a:pPr/>
              <a:t>8</a:t>
            </a:fld>
            <a:endParaRPr lang="en-US" altLang="nl-NL"/>
          </a:p>
        </p:txBody>
      </p:sp>
    </p:spTree>
    <p:extLst>
      <p:ext uri="{BB962C8B-B14F-4D97-AF65-F5344CB8AC3E}">
        <p14:creationId xmlns:p14="http://schemas.microsoft.com/office/powerpoint/2010/main" val="388534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1958</TotalTime>
  <Words>175</Words>
  <Application>Microsoft Office PowerPoint</Application>
  <PresentationFormat>Diavoorstelling (4:3)</PresentationFormat>
  <Paragraphs>67</Paragraphs>
  <Slides>8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PowerPoint-presentatie</vt:lpstr>
      <vt:lpstr>Grondbewerking</vt:lpstr>
      <vt:lpstr>Hoofdgrondbewerking</vt:lpstr>
      <vt:lpstr>PowerPoint-presentatie</vt:lpstr>
      <vt:lpstr>Zaaibereiding </vt:lpstr>
      <vt:lpstr>Stoppelbewerking </vt:lpstr>
      <vt:lpstr>Corrigerende grondbewerkingen </vt:lpstr>
      <vt:lpstr>PowerPoint-presentatie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Carolien Sengers</cp:lastModifiedBy>
  <cp:revision>19</cp:revision>
  <dcterms:created xsi:type="dcterms:W3CDTF">2013-11-15T15:05:42Z</dcterms:created>
  <dcterms:modified xsi:type="dcterms:W3CDTF">2017-05-31T12:02:16Z</dcterms:modified>
</cp:coreProperties>
</file>